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3" r:id="rId11"/>
    <p:sldId id="266" r:id="rId12"/>
    <p:sldId id="275" r:id="rId13"/>
    <p:sldId id="276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6"/>
    <p:restoredTop sz="94270" autoAdjust="0"/>
  </p:normalViewPr>
  <p:slideViewPr>
    <p:cSldViewPr snapToGrid="0" snapToObjects="1">
      <p:cViewPr varScale="1">
        <p:scale>
          <a:sx n="102" d="100"/>
          <a:sy n="102" d="100"/>
        </p:scale>
        <p:origin x="1248" y="72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25-3-2021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9829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25-3-2021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25-3-2021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25-3-2021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25-3-2021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25-3-2021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25-3-2021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25-3-2021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25-3-2021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25-3-2021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25-3-2021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25-3-2021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5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Ronja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de roversdochter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in eigen woorden uitleggen wat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Ronja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bedoelt met ‘Als de vogelheksen morgen komen, vinden ze hier alleen maar een klomp ijs’.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Wij kunnen voorspellen wat er met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Birk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zal gaan gebeuren.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9094" y="2606279"/>
            <a:ext cx="2276231" cy="328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5999" y="1089094"/>
            <a:ext cx="5326387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Introductie schrijfopdracht</a:t>
            </a:r>
          </a:p>
          <a:p>
            <a:pPr marL="352425" lvl="0" indent="-342900">
              <a:buFont typeface="Wingdings" panose="05000000000000000000" pitchFamily="2" charset="2"/>
              <a:buChar char="Ø"/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41941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8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Ronja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de roversdochter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1252" y="3988029"/>
            <a:ext cx="3029496" cy="1981729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368087" y="1079948"/>
            <a:ext cx="5547913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vergelijken/bespreken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93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94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minuten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368087" y="64083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601" y="1673295"/>
            <a:ext cx="551985" cy="52403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2C06D234-958B-49DA-A940-FD4EFDA62F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600" y="3726011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9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Ronja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de roversdochter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9094" y="1990726"/>
            <a:ext cx="2276231" cy="328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675" y="2456998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Toets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 (lees bladzijde 95 t/m 103)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9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Ronja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de roversdochter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7680" y="4169990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461980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3082211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723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Voorbereiden op de schrijfopdracht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88129" y="1506755"/>
            <a:ext cx="7640601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Bedenk met je team een fantasiewezen.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Nadenken over de naam van het fantasiewezen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9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Ronja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de roversdochter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789" y="2101879"/>
            <a:ext cx="491660" cy="466765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763354" y="2704665"/>
            <a:ext cx="3856335" cy="309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2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op de schrijfopdracht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 afmaken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Inleveren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teamwoordenboek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9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Ronja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de roversdochter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2480" y="2957559"/>
            <a:ext cx="3863520" cy="252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10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Ronja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de roversdochter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Wij kunnen onze fantasie gebruiken om zelf een fantasiewezen te verzinnen.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444" y="1990726"/>
            <a:ext cx="2276231" cy="328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566489" y="1262061"/>
            <a:ext cx="10799388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(Voor)lezen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104 t/m 115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Teamopdrachten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afmaken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Fantasiewezen verzinnen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Tekening van het fantasiewezen 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Overleg hoe jullie het fantasiewezen gaan presenteren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5 minuten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Fantasiewezen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presenteren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10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66489" y="861951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Schrijfopdracht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10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Ronja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de roversdochter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9228310" y="3760703"/>
            <a:ext cx="2934557" cy="2351407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377" y="2684893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376" y="4554343"/>
            <a:ext cx="551985" cy="524036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375" y="5681356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Teamwoordenboek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Verder lezen in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250" y="1523817"/>
            <a:ext cx="5518298" cy="3420324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10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Ronja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de roversdochter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1325" y="3962252"/>
            <a:ext cx="1491283" cy="215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burcht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inspanning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rusteloos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provisiekamer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geniepig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afstammeling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662685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Zoek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betekenis op in het 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Haal woorden voor het teamwoordenboek 	uit de tekst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Studiewijzer ‘Woord en betekenis’ invullen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Ronja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de roversdochter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4102" y="3096579"/>
            <a:ext cx="1827326" cy="258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96000" y="1449388"/>
            <a:ext cx="522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Plannen van de opdrachten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64 t/m 74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 op mogelijke 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antwoorden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276000" y="1449388"/>
            <a:ext cx="558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Beste antwoord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kiezen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?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73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74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388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Ronja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de roversdochter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6399" y="4853782"/>
            <a:ext cx="1759202" cy="156741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871" y="3816664"/>
            <a:ext cx="551985" cy="524036"/>
          </a:xfrm>
          <a:prstGeom prst="rect">
            <a:avLst/>
          </a:prstGeom>
        </p:spPr>
      </p:pic>
      <p:pic>
        <p:nvPicPr>
          <p:cNvPr id="14" name="Afbeelding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399" y="4665245"/>
            <a:ext cx="2832100" cy="1852604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613E373A-308B-4EC7-80D5-A49588CA54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871" y="2313540"/>
            <a:ext cx="551985" cy="524036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2C2A53F8-2075-4E54-B71A-C1242E3489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870" y="4403227"/>
            <a:ext cx="551985" cy="524036"/>
          </a:xfrm>
          <a:prstGeom prst="rect">
            <a:avLst/>
          </a:prstGeom>
        </p:spPr>
      </p:pic>
      <p:pic>
        <p:nvPicPr>
          <p:cNvPr id="2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871" y="1967477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46107" y="1449388"/>
            <a:ext cx="10749281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Ronja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de roversdochter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CCCE8C9-D538-4112-938B-D5A27F2953D0}"/>
              </a:ext>
            </a:extLst>
          </p:cNvPr>
          <p:cNvSpPr txBox="1"/>
          <p:nvPr/>
        </p:nvSpPr>
        <p:spPr>
          <a:xfrm>
            <a:off x="696000" y="96005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6D19FAA-872F-4B22-863C-D701F4277B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0169" y="2586460"/>
            <a:ext cx="3931662" cy="257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7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Ronja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de roversdochter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in eigen woorden aangeven waarom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Ronja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eerst wel gewild zou hebben dat haar vader wist van de doorgang naar de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Borkavesting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, maar nu niet meer.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voorspellen hoe het verder zal gaan met de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Borkavesting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als er niet snel iets verandert aan hun situatie.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9094" y="2914055"/>
            <a:ext cx="2276231" cy="328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79280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	Lezen en teamopdrachten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66712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Plannen van 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75 t/m 83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 op mogelijke 	antwoorden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7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Ronja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de roversdochter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329" y="774547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115169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9429669-15F8-48EB-AEA2-7518614434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45782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925902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473652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teamopdrachten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teamopdrachten</a:t>
            </a:r>
          </a:p>
          <a:p>
            <a:pPr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7983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7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Ronja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de roversdochter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662" y="4250047"/>
            <a:ext cx="3168675" cy="2072773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442348" y="1079948"/>
            <a:ext cx="5653652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vergelijken/bespreken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82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83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758825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707" y="1633054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707" y="3737047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8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Ronja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de roversdochter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in eigen woorden uitleggen wat bedoeld wordt met ‘met lange gezichten’.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voorspellen hoe het verder zal gaan met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Ronja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en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Birk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en hun plan om op wilde paarden te rijden.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9094" y="2603994"/>
            <a:ext cx="2276231" cy="328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76061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711240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 afmaken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plannen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84 t/m 94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 bij mogelijke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antwoorden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8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Ronja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de roversdochter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842" y="825889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4763" y="3141403"/>
            <a:ext cx="3059889" cy="2726293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2105" y="4963913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8B766F9-A9D2-424F-A9B7-BDFBE08150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66382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141403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3078</TotalTime>
  <Words>1035</Words>
  <Application>Microsoft Office PowerPoint</Application>
  <PresentationFormat>Widescreen</PresentationFormat>
  <Paragraphs>263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232</cp:revision>
  <dcterms:created xsi:type="dcterms:W3CDTF">2017-07-26T14:05:48Z</dcterms:created>
  <dcterms:modified xsi:type="dcterms:W3CDTF">2021-03-25T16:20:13Z</dcterms:modified>
</cp:coreProperties>
</file>